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2936ccf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2936ccf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f87924c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cf87924c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e194ce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e194ce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f0304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f0304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f11650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7f11650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f116509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f116509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f116509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f116509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f116509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f116509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f116509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f116509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f87924c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cf87924c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7d9ce9f9a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b7d9ce9f9a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2bebec9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d2bebec9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7b51e8fa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c7b51e8f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d84a0727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ad84a0727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March meeting password is: GIMKIT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cf87924c3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cf87924c3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3755716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3755716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d84a0727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d84a0727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1b3d43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21b3d43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2936cc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2936cc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2936ccf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2936ccf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0667ed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0667ed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deali.st/qXWh8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huntsvilleal.gov/environment/animal-services/volunteer-and-community-support/volunteer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ymannahouse.com/get-involved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free2teach.org/impact/volunteer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downtownrescuemission.org/thrift-store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errimackhall.com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rmlakso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krishnamcm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bythajh@madisoncity.k12.al.us" TargetMode="External"/><Relationship Id="rId4" Type="http://schemas.openxmlformats.org/officeDocument/2006/relationships/hyperlink" Target="mailto:prakyav@madisoncity.k12.al.us" TargetMode="External"/><Relationship Id="rId5" Type="http://schemas.openxmlformats.org/officeDocument/2006/relationships/hyperlink" Target="mailto:claraem@madisoncity.k12.al.us" TargetMode="External"/><Relationship Id="rId6" Type="http://schemas.openxmlformats.org/officeDocument/2006/relationships/hyperlink" Target="mailto:aneeshcm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March 2026 - 7th</a:t>
            </a:r>
            <a:r>
              <a:rPr lang="en" sz="1700">
                <a:solidFill>
                  <a:schemeClr val="accent1"/>
                </a:solidFill>
              </a:rPr>
              <a:t>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414625" y="324975"/>
            <a:ext cx="8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28" y="0"/>
            <a:ext cx="39745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type="title"/>
          </p:nvPr>
        </p:nvSpPr>
        <p:spPr>
          <a:xfrm>
            <a:off x="311725" y="500925"/>
            <a:ext cx="3237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Form: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Linked on the JC website → Clubs and Organizations → NHS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accepting Service Hour Forms: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off your forms in Mr. Thomas’s A109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Service Forms are due by April 8th before the end of the day.</a:t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4175075" y="502275"/>
            <a:ext cx="4570500" cy="18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Remember to get your forms signed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Makes copies of your forms to keep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Turn in all of your forms at once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Volunteer in the Garden- Huntsville Botanical Garden</a:t>
            </a:r>
            <a:endParaRPr/>
          </a:p>
        </p:txBody>
      </p:sp>
      <p:sp>
        <p:nvSpPr>
          <p:cNvPr id="134" name="Google Shape;134;p24"/>
          <p:cNvSpPr txBox="1"/>
          <p:nvPr>
            <p:ph idx="2" type="body"/>
          </p:nvPr>
        </p:nvSpPr>
        <p:spPr>
          <a:xfrm>
            <a:off x="116250" y="1458700"/>
            <a:ext cx="89115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Weekdays (daytime, evenings), Weekends (daytime, evenings)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opportunities vary in length of time based on the availability of the individual as well as the task or event chosen.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Community Development, Environment &amp; Sustainability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Participation Requirements: Attend Orientation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Age Requirement: 16+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Application Link: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https://ideali.st/qXWh8n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Huntsville Animal Services</a:t>
            </a:r>
            <a:endParaRPr sz="2400"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needed any time the shelter is open 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" sz="1800">
                <a:solidFill>
                  <a:schemeClr val="accent1"/>
                </a:solidFill>
              </a:rPr>
              <a:t>Monday-Friday (9am - 5pm),  </a:t>
            </a:r>
            <a:r>
              <a:rPr lang="en" sz="1800">
                <a:solidFill>
                  <a:schemeClr val="accent1"/>
                </a:solidFill>
              </a:rPr>
              <a:t>Saturday (9am - 3pm)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can choose to help with activities with or without direct contact with animals.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must be at least 16 years of age, and those under 18 need a consent form from a guardian.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Application Link: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www.huntsvilleal.gov/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Manna House Food Distribution Center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Help set up and serve at outdoor church events for the less fortunate on Saturdays from 11:00am-1:00pm.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Always in need of toilet paper and grocery bag donations.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More information can be found at: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2 Teach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Job #1: “Assist with Teacher Shopping” - help teachers with their shopping, check them in and out, restock school supplies and other goods for teachers.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Tuesdays &amp; Thursdays 3:00pm-6:00pm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1st Saturday of every month during the school year 9:00am-12:00pm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You MUST register as a volunteer with Free2Teach and register for a shift via the Free2Teach website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Sign Up Link + More Information: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https://free2teach.org/impact/volunteer/</a:t>
            </a:r>
            <a:r>
              <a:rPr lang="en" sz="17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 Rescue Mission Thrift Store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Come </a:t>
            </a:r>
            <a:r>
              <a:rPr lang="en" sz="1700">
                <a:solidFill>
                  <a:schemeClr val="accent1"/>
                </a:solidFill>
              </a:rPr>
              <a:t>ANYTIME</a:t>
            </a:r>
            <a:r>
              <a:rPr lang="en" sz="1700">
                <a:solidFill>
                  <a:schemeClr val="accent1"/>
                </a:solidFill>
              </a:rPr>
              <a:t> between 9am - 7pm to volunteer your time organizing and reshelving clothing, tidying up, and helping the community.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Volunteers are in greater need on Specialty days (Half-price, Super Saturdays, etc.)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Upon arrival, ask a cashier for the Volunteer book and sign in.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https://www.downtownrescuemission.org/thrift-stores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ShowerUp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those experiencing homelessness by providing showers, hygiene resources and personal care.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can do a variety of things such as: handing out hygiene kits, cleaning showers, assigning people showers, and washing towels.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Rose of Sharon Soup Kitchen - 723 Arcadia Cir NW Huntsville AL 35801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You must sign up to be a volunteer through their website before signing up for events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Check their </a:t>
            </a:r>
            <a:r>
              <a:rPr lang="en" sz="1700">
                <a:solidFill>
                  <a:schemeClr val="accent1"/>
                </a:solidFill>
              </a:rPr>
              <a:t>website for when volunteering hours are available. 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Merrimack Hall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assist with art classes of all sorts catered towards special needs youth within the Huntsville area.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Classes to help with include: pottery, dance, fitness, music, games, acting, yoga, art, and more.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Merrimack: 262 Miller Lane Owens Crossroads AL 35763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Check out their website for more information on how to sign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https://merrimackhall.com/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Madison City Farmers Market:</a:t>
            </a:r>
            <a:endParaRPr sz="2500"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 sz="1400">
                <a:solidFill>
                  <a:schemeClr val="dk1"/>
                </a:solidFill>
              </a:rPr>
              <a:t>Help out at the Madison City Farmers Market and </a:t>
            </a:r>
            <a:r>
              <a:rPr lang="en" sz="1400">
                <a:solidFill>
                  <a:schemeClr val="dk1"/>
                </a:solidFill>
              </a:rPr>
              <a:t>support</a:t>
            </a:r>
            <a:r>
              <a:rPr lang="en" sz="1400">
                <a:solidFill>
                  <a:schemeClr val="dk1"/>
                </a:solidFill>
              </a:rPr>
              <a:t> the community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 sz="1400">
                <a:solidFill>
                  <a:schemeClr val="dk1"/>
                </a:solidFill>
              </a:rPr>
              <a:t>Dates:</a:t>
            </a:r>
            <a:endParaRPr sz="14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May 2nd - Strawberry Day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July 11th - Peach Day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August 22nd - Watermelon Day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October 17th - Harvest Fest</a:t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 sz="1400">
                <a:solidFill>
                  <a:schemeClr val="dk1"/>
                </a:solidFill>
              </a:rPr>
              <a:t>Shifts are from 7:30 AM - 12:00 PM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 sz="1400">
                <a:solidFill>
                  <a:schemeClr val="dk1"/>
                </a:solidFill>
              </a:rPr>
              <a:t>Contact Ms. Lakso at </a:t>
            </a:r>
            <a:r>
              <a:rPr lang="en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rmlakso@gmail.com</a:t>
            </a:r>
            <a:r>
              <a:rPr lang="en" sz="1400">
                <a:solidFill>
                  <a:schemeClr val="dk1"/>
                </a:solidFill>
              </a:rPr>
              <a:t> for more information if you are interested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39426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Krishnam Maisuria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krishnamcm@madisoncity.k12.al.us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GHHS Dog Ball 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311700" y="1505700"/>
            <a:ext cx="80505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Help out with the GHHS Dog Ball by assisting with 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59225" y="2048400"/>
            <a:ext cx="37065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Induction Ceremony</a:t>
            </a:r>
            <a:endParaRPr/>
          </a:p>
        </p:txBody>
      </p:sp>
      <p:sp>
        <p:nvSpPr>
          <p:cNvPr id="188" name="Google Shape;188;p33"/>
          <p:cNvSpPr txBox="1"/>
          <p:nvPr/>
        </p:nvSpPr>
        <p:spPr>
          <a:xfrm>
            <a:off x="4848750" y="1535100"/>
            <a:ext cx="39249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NHS Induction Ceremony is on Tuesday April 28, 2026!</a:t>
            </a:r>
            <a:endParaRPr sz="3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185125" y="213675"/>
            <a:ext cx="3706500" cy="44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review NHS core </a:t>
            </a:r>
            <a:r>
              <a:rPr lang="en"/>
              <a:t>values</a:t>
            </a:r>
            <a:r>
              <a:rPr lang="en"/>
              <a:t> and the contents of this presentation, we will host a live Gimkit.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4" title="Screenshot 2026-03-25 12.06.5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825" y="1277375"/>
            <a:ext cx="4269176" cy="268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Meeting Password</a:t>
            </a:r>
            <a:endParaRPr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964225" y="2023700"/>
            <a:ext cx="7215600" cy="19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Please type in all caps. 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This is required to submit the attendance form. 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359225" y="2048400"/>
            <a:ext cx="37065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Induction Ceremony</a:t>
            </a:r>
            <a:endParaRPr/>
          </a:p>
        </p:txBody>
      </p:sp>
      <p:sp>
        <p:nvSpPr>
          <p:cNvPr id="206" name="Google Shape;206;p36"/>
          <p:cNvSpPr txBox="1"/>
          <p:nvPr/>
        </p:nvSpPr>
        <p:spPr>
          <a:xfrm>
            <a:off x="4848750" y="1535100"/>
            <a:ext cx="39249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NHS Induction Ceremony is on Tuesday April 28, 2026!</a:t>
            </a:r>
            <a:endParaRPr sz="3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09750" y="514350"/>
            <a:ext cx="8524500" cy="606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8"/>
              <a:t>New Members join the ParentSquare Group:</a:t>
            </a:r>
            <a:endParaRPr sz="3088"/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1466100" y="1514725"/>
            <a:ext cx="62118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ParentSquare Link: https://www.parentsquare.com/groups/join/nnjxatobtn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13" name="Google Shape;213;p37"/>
          <p:cNvSpPr txBox="1"/>
          <p:nvPr/>
        </p:nvSpPr>
        <p:spPr>
          <a:xfrm>
            <a:off x="978150" y="2121613"/>
            <a:ext cx="71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 will be posted on the NHS club page on the JCHS website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1143000" y="2822325"/>
            <a:ext cx="68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Attendance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form posted on ParentSquare and will close at the end of Refuel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773700" y="4048850"/>
            <a:ext cx="759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Students, if you would like your parents to be included into the ParentSquare, send them the link above.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Tabytha Hartland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tabythajh@madisoncity.k12.al.us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       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Prakya Velagapudi -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prakyav@madisoncity.k12.al.us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Clara Maehlmann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claraem@madisoncity.k12.al.us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Aneesh Maruvada -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aneeshcm@madisoncity.k12.al.us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584700" y="686600"/>
            <a:ext cx="7974600" cy="31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Do not forget, </a:t>
            </a:r>
            <a:r>
              <a:rPr lang="en" sz="4800"/>
              <a:t>we have a required password to submit the attendance form</a:t>
            </a:r>
            <a:endParaRPr sz="4800"/>
          </a:p>
        </p:txBody>
      </p:sp>
      <p:sp>
        <p:nvSpPr>
          <p:cNvPr id="84" name="Google Shape;84;p16"/>
          <p:cNvSpPr txBox="1"/>
          <p:nvPr/>
        </p:nvSpPr>
        <p:spPr>
          <a:xfrm>
            <a:off x="163350" y="431967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get out your school Chromebook and open the attendance Google Form. 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 Expectations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General requirements: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Be a sophomore, junior, or senior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Have a weighted GPA of 3.75 or higher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20 service hours by April and attend the Induction Ceremony in May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and submit a new member application by </a:t>
            </a:r>
            <a:r>
              <a:rPr b="1" lang="en" sz="1700">
                <a:solidFill>
                  <a:schemeClr val="accent1"/>
                </a:solidFill>
              </a:rPr>
              <a:t>September 12</a:t>
            </a:r>
            <a:endParaRPr b="1"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Turn in a HARD COPY of the application to Mr. Thomas in A109.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Place your </a:t>
            </a:r>
            <a:r>
              <a:rPr lang="en" sz="1700">
                <a:solidFill>
                  <a:schemeClr val="accent1"/>
                </a:solidFill>
              </a:rPr>
              <a:t>application</a:t>
            </a:r>
            <a:r>
              <a:rPr lang="en" sz="1700">
                <a:solidFill>
                  <a:schemeClr val="accent1"/>
                </a:solidFill>
              </a:rPr>
              <a:t> in a large envelope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Include your updated report card and new member dues ($20) in the envelope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Print your report card from PowerSchool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</a:t>
            </a:r>
            <a:r>
              <a:rPr lang="en"/>
              <a:t>equirements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423150"/>
            <a:ext cx="8520600" cy="3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Complete 20 service hours by Apri</a:t>
            </a:r>
            <a:r>
              <a:rPr lang="en" sz="1700">
                <a:solidFill>
                  <a:schemeClr val="accent1"/>
                </a:solidFill>
              </a:rPr>
              <a:t>l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Save all physical copies of completed service hour sheets to turn in by April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Scan and keep duplicate copies of your original service hour sheets to have for proof if the original copies get lost in the submitting process.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Maintain a weighted 3.75 GPA throughout the school year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Attend the mandatory monthly meetings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Attendance QR code is the last slide of every meeting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2 excused </a:t>
            </a:r>
            <a:r>
              <a:rPr lang="en" sz="1700">
                <a:solidFill>
                  <a:schemeClr val="accent1"/>
                </a:solidFill>
              </a:rPr>
              <a:t>absences</a:t>
            </a:r>
            <a:r>
              <a:rPr lang="en" sz="1700">
                <a:solidFill>
                  <a:schemeClr val="accent1"/>
                </a:solidFill>
              </a:rPr>
              <a:t> allowed 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Complete the Absence Form that is sent out in the ParentSquare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572000" y="246600"/>
            <a:ext cx="41664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Must be unpaid volunteer work that helps the community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What DOES NOT count: paid work, tutoring and/or babysitting a family member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Double-dipping allowed for this year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Hours will NOT be accepted without proper documentation!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Keep all original service hour record sheets and their duplicate copies in a safe place until the April deadline.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 Guidelines: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3764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20 Service hours must be completed by the first week of April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10 hour caps are placed upon the following service activities: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Summer Hours (June-July)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Weekly Religious Events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Donations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You must utilize the Service Hour Form on the JC Website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Hours not documented with supervisor signature will not be counted!</a:t>
            </a:r>
            <a:endParaRPr sz="19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